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75" r:id="rId11"/>
    <p:sldId id="276" r:id="rId12"/>
    <p:sldId id="277" r:id="rId13"/>
    <p:sldId id="268" r:id="rId14"/>
    <p:sldId id="273" r:id="rId15"/>
    <p:sldId id="269" r:id="rId16"/>
    <p:sldId id="27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87" d="100"/>
          <a:sy n="87" d="100"/>
        </p:scale>
        <p:origin x="120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 (Ryan)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(Crystal)</a:t>
            </a:r>
          </a:p>
        </p:txBody>
      </p:sp>
    </p:spTree>
    <p:extLst>
      <p:ext uri="{BB962C8B-B14F-4D97-AF65-F5344CB8AC3E}">
        <p14:creationId xmlns:p14="http://schemas.microsoft.com/office/powerpoint/2010/main" val="7169488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(Charles)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Website here for the demo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UI picture and info here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Repo structure tree here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(Mo)</a:t>
            </a:r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412</Words>
  <Application>Microsoft Office PowerPoint</Application>
  <PresentationFormat>Widescreen</PresentationFormat>
  <Paragraphs>93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MV Boli</vt:lpstr>
      <vt:lpstr>Segoe UI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 (Mo)</vt:lpstr>
      <vt:lpstr>Component 2: Topic Modeler (Ryan)</vt:lpstr>
      <vt:lpstr>Component 3: Recommender (Crystal)</vt:lpstr>
      <vt:lpstr>Component 4: Sentiment Analyzer (Charles)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RyanBae</cp:lastModifiedBy>
  <cp:revision>41</cp:revision>
  <dcterms:created xsi:type="dcterms:W3CDTF">2018-05-27T21:03:01Z</dcterms:created>
  <dcterms:modified xsi:type="dcterms:W3CDTF">2018-05-29T07:31:51Z</dcterms:modified>
</cp:coreProperties>
</file>